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5D078A6-ADD9-4F22-8F88-23578A630315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09977F6-683F-4E3A-8F64-EF607C214F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Weekly Photography Assignment 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b="1" dirty="0" smtClean="0"/>
              <a:t>By: Joanna </a:t>
            </a:r>
            <a:r>
              <a:rPr lang="en-US" b="1" dirty="0" err="1" smtClean="0"/>
              <a:t>Umosella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23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Motion. </a:t>
            </a:r>
            <a:r>
              <a:rPr lang="en-US" sz="2000" dirty="0" smtClean="0"/>
              <a:t>The action taking place is my sisters hand whipping off sour cream and also my dad laughing.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905000"/>
            <a:ext cx="3200400" cy="4572000"/>
          </a:xfrm>
        </p:spPr>
      </p:pic>
    </p:spTree>
    <p:extLst>
      <p:ext uri="{BB962C8B-B14F-4D97-AF65-F5344CB8AC3E}">
        <p14:creationId xmlns:p14="http://schemas.microsoft.com/office/powerpoint/2010/main" xmlns="" val="377173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Foreground &amp; </a:t>
            </a:r>
            <a:r>
              <a:rPr lang="en-US" sz="2000" b="1" u="sng" dirty="0" err="1" smtClean="0"/>
              <a:t>background,and</a:t>
            </a:r>
            <a:r>
              <a:rPr lang="en-US" sz="2000" b="1" u="sng" dirty="0" smtClean="0"/>
              <a:t> motion. </a:t>
            </a:r>
            <a:r>
              <a:rPr lang="en-US" sz="2000" dirty="0" smtClean="0"/>
              <a:t>The laughing is the motion. The sky and the field are the background.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1905000"/>
            <a:ext cx="3284934" cy="4419600"/>
          </a:xfrm>
        </p:spPr>
      </p:pic>
    </p:spTree>
    <p:extLst>
      <p:ext uri="{BB962C8B-B14F-4D97-AF65-F5344CB8AC3E}">
        <p14:creationId xmlns:p14="http://schemas.microsoft.com/office/powerpoint/2010/main" xmlns="" val="3414627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Subject. </a:t>
            </a:r>
            <a:r>
              <a:rPr lang="en-US" sz="2000" dirty="0" smtClean="0"/>
              <a:t>The four of us captains are the main subject of the </a:t>
            </a:r>
            <a:r>
              <a:rPr lang="en-US" sz="2000" dirty="0" smtClean="0"/>
              <a:t>picture.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057400"/>
            <a:ext cx="3429000" cy="4419600"/>
          </a:xfrm>
        </p:spPr>
      </p:pic>
    </p:spTree>
    <p:extLst>
      <p:ext uri="{BB962C8B-B14F-4D97-AF65-F5344CB8AC3E}">
        <p14:creationId xmlns:p14="http://schemas.microsoft.com/office/powerpoint/2010/main" xmlns="" val="957003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Motion. </a:t>
            </a:r>
            <a:r>
              <a:rPr lang="en-US" sz="2000" dirty="0" smtClean="0"/>
              <a:t>My cat kissing me is the motion used in the picture.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133600"/>
            <a:ext cx="2903934" cy="4191000"/>
          </a:xfrm>
        </p:spPr>
      </p:pic>
    </p:spTree>
    <p:extLst>
      <p:ext uri="{BB962C8B-B14F-4D97-AF65-F5344CB8AC3E}">
        <p14:creationId xmlns:p14="http://schemas.microsoft.com/office/powerpoint/2010/main" xmlns="" val="1313801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Subject.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133600"/>
            <a:ext cx="3132534" cy="4267200"/>
          </a:xfrm>
        </p:spPr>
      </p:pic>
    </p:spTree>
    <p:extLst>
      <p:ext uri="{BB962C8B-B14F-4D97-AF65-F5344CB8AC3E}">
        <p14:creationId xmlns:p14="http://schemas.microsoft.com/office/powerpoint/2010/main" xmlns="" val="3205849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Motion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1828800"/>
            <a:ext cx="3352800" cy="4572000"/>
          </a:xfrm>
        </p:spPr>
      </p:pic>
    </p:spTree>
    <p:extLst>
      <p:ext uri="{BB962C8B-B14F-4D97-AF65-F5344CB8AC3E}">
        <p14:creationId xmlns:p14="http://schemas.microsoft.com/office/powerpoint/2010/main" xmlns="" val="9020037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r>
              <a:rPr lang="en-US" sz="2000" b="1" u="sng" dirty="0" smtClean="0"/>
              <a:t>Foreground &amp; background. </a:t>
            </a:r>
            <a:r>
              <a:rPr lang="en-US" sz="2000" dirty="0" smtClean="0"/>
              <a:t>The chair is the foreground and the guy that looks like the  guy on vine is the background.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905000"/>
            <a:ext cx="3124200" cy="4343400"/>
          </a:xfrm>
        </p:spPr>
      </p:pic>
    </p:spTree>
    <p:extLst>
      <p:ext uri="{BB962C8B-B14F-4D97-AF65-F5344CB8AC3E}">
        <p14:creationId xmlns:p14="http://schemas.microsoft.com/office/powerpoint/2010/main" xmlns="" val="3010019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Lighting. </a:t>
            </a:r>
            <a:r>
              <a:rPr lang="en-US" sz="2000" dirty="0" smtClean="0"/>
              <a:t>The way the sun was hitting created a shadow of myself on the ground.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057400"/>
            <a:ext cx="3132534" cy="4267200"/>
          </a:xfrm>
        </p:spPr>
      </p:pic>
    </p:spTree>
    <p:extLst>
      <p:ext uri="{BB962C8B-B14F-4D97-AF65-F5344CB8AC3E}">
        <p14:creationId xmlns:p14="http://schemas.microsoft.com/office/powerpoint/2010/main" xmlns="" val="211197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057400"/>
            <a:ext cx="3352800" cy="42672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u="sng" dirty="0" smtClean="0"/>
              <a:t>Lighting, </a:t>
            </a:r>
            <a:r>
              <a:rPr lang="en-US" sz="2000" b="1" u="sng" dirty="0" err="1" smtClean="0"/>
              <a:t>foreground&amp;background</a:t>
            </a:r>
            <a:r>
              <a:rPr lang="en-US" sz="2000" b="1" u="sng" dirty="0" smtClean="0"/>
              <a:t>. </a:t>
            </a:r>
            <a:r>
              <a:rPr lang="en-US" sz="2000" dirty="0" smtClean="0"/>
              <a:t>The lighting would be the sun reflecting off the water. The foreground would be the dock and the water. The background would be the sky and the sunset.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62988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Focus and subject</a:t>
            </a:r>
            <a:r>
              <a:rPr lang="en-US" sz="2000" dirty="0" smtClean="0"/>
              <a:t>. I focused on my dog making it stand out. Also, she is the main subject in the photo.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2133600"/>
            <a:ext cx="3352800" cy="4343400"/>
          </a:xfrm>
        </p:spPr>
      </p:pic>
    </p:spTree>
    <p:extLst>
      <p:ext uri="{BB962C8B-B14F-4D97-AF65-F5344CB8AC3E}">
        <p14:creationId xmlns:p14="http://schemas.microsoft.com/office/powerpoint/2010/main" xmlns="" val="372012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Subject</a:t>
            </a:r>
            <a:r>
              <a:rPr lang="en-US" sz="1800" dirty="0" smtClean="0"/>
              <a:t>. My wrist and the bracelets are the main subject of this photo.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133600"/>
            <a:ext cx="3361134" cy="4310234"/>
          </a:xfrm>
        </p:spPr>
      </p:pic>
    </p:spTree>
    <p:extLst>
      <p:ext uri="{BB962C8B-B14F-4D97-AF65-F5344CB8AC3E}">
        <p14:creationId xmlns:p14="http://schemas.microsoft.com/office/powerpoint/2010/main" xmlns="" val="1498821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Lighting and focus. </a:t>
            </a:r>
            <a:r>
              <a:rPr lang="en-US" sz="2000" dirty="0" smtClean="0"/>
              <a:t>The lighting would be the shadows of the flowers. The focus is the flowers and the butterfly on the one flower.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324100"/>
            <a:ext cx="3513534" cy="4152900"/>
          </a:xfrm>
        </p:spPr>
      </p:pic>
    </p:spTree>
    <p:extLst>
      <p:ext uri="{BB962C8B-B14F-4D97-AF65-F5344CB8AC3E}">
        <p14:creationId xmlns:p14="http://schemas.microsoft.com/office/powerpoint/2010/main" xmlns="" val="375329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Color. </a:t>
            </a:r>
            <a:r>
              <a:rPr lang="en-US" sz="2000" dirty="0" smtClean="0"/>
              <a:t>The lime green coloring of the ankle bracelet stands </a:t>
            </a:r>
            <a:r>
              <a:rPr lang="en-US" sz="2000" dirty="0" smtClean="0"/>
              <a:t>out.</a:t>
            </a:r>
            <a:endParaRPr lang="en-US" sz="2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866" y="2209800"/>
            <a:ext cx="3284934" cy="4191000"/>
          </a:xfrm>
        </p:spPr>
      </p:pic>
    </p:spTree>
    <p:extLst>
      <p:ext uri="{BB962C8B-B14F-4D97-AF65-F5344CB8AC3E}">
        <p14:creationId xmlns:p14="http://schemas.microsoft.com/office/powerpoint/2010/main" xmlns="" val="379134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9144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Focus</a:t>
            </a:r>
            <a:r>
              <a:rPr lang="en-US" sz="2000" dirty="0" smtClean="0"/>
              <a:t>. The picture focuses on the steering wheel and that </a:t>
            </a:r>
            <a:r>
              <a:rPr lang="en-US" sz="2000" dirty="0" smtClean="0"/>
              <a:t>is what should get your attention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828800"/>
            <a:ext cx="3361134" cy="4443412"/>
          </a:xfrm>
        </p:spPr>
      </p:pic>
    </p:spTree>
    <p:extLst>
      <p:ext uri="{BB962C8B-B14F-4D97-AF65-F5344CB8AC3E}">
        <p14:creationId xmlns:p14="http://schemas.microsoft.com/office/powerpoint/2010/main" xmlns="" val="298429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38200"/>
            <a:ext cx="7024744" cy="914400"/>
          </a:xfrm>
        </p:spPr>
        <p:txBody>
          <a:bodyPr>
            <a:noAutofit/>
          </a:bodyPr>
          <a:lstStyle/>
          <a:p>
            <a:r>
              <a:rPr lang="en-US" sz="2000" b="1" u="sng" dirty="0" smtClean="0"/>
              <a:t>Subject. </a:t>
            </a:r>
            <a:r>
              <a:rPr lang="en-US" sz="2000" dirty="0" smtClean="0"/>
              <a:t>My dog is the main subject in the photo.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133600"/>
            <a:ext cx="3429000" cy="4343400"/>
          </a:xfrm>
        </p:spPr>
      </p:pic>
    </p:spTree>
    <p:extLst>
      <p:ext uri="{BB962C8B-B14F-4D97-AF65-F5344CB8AC3E}">
        <p14:creationId xmlns:p14="http://schemas.microsoft.com/office/powerpoint/2010/main" xmlns="" val="126557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r>
              <a:rPr lang="en-US" sz="2000" b="1" u="sng" dirty="0" err="1" smtClean="0"/>
              <a:t>Background&amp;foreground</a:t>
            </a:r>
            <a:r>
              <a:rPr lang="en-US" sz="2000" b="1" u="sng" dirty="0" smtClean="0"/>
              <a:t>. </a:t>
            </a:r>
            <a:r>
              <a:rPr lang="en-US" sz="2000" dirty="0" smtClean="0"/>
              <a:t>The stop sign is the foreground and the rainbow is the background.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828800"/>
            <a:ext cx="3132534" cy="4495800"/>
          </a:xfrm>
        </p:spPr>
      </p:pic>
    </p:spTree>
    <p:extLst>
      <p:ext uri="{BB962C8B-B14F-4D97-AF65-F5344CB8AC3E}">
        <p14:creationId xmlns:p14="http://schemas.microsoft.com/office/powerpoint/2010/main" xmlns="" val="142649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The Rule of </a:t>
            </a:r>
            <a:r>
              <a:rPr lang="en-US" sz="2000" b="1" u="sng" dirty="0" smtClean="0"/>
              <a:t>thirds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905000"/>
            <a:ext cx="3276600" cy="4419600"/>
          </a:xfrm>
        </p:spPr>
      </p:pic>
    </p:spTree>
    <p:extLst>
      <p:ext uri="{BB962C8B-B14F-4D97-AF65-F5344CB8AC3E}">
        <p14:creationId xmlns:p14="http://schemas.microsoft.com/office/powerpoint/2010/main" xmlns="" val="3536894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43000"/>
            <a:ext cx="7024744" cy="685800"/>
          </a:xfrm>
        </p:spPr>
        <p:txBody>
          <a:bodyPr>
            <a:normAutofit fontScale="90000"/>
          </a:bodyPr>
          <a:lstStyle/>
          <a:p>
            <a:r>
              <a:rPr lang="en-US" sz="2000" b="1" u="sng" dirty="0" err="1" smtClean="0"/>
              <a:t>Color,background</a:t>
            </a:r>
            <a:r>
              <a:rPr lang="en-US" sz="2000" b="1" u="sng" dirty="0" smtClean="0"/>
              <a:t> and foreground. </a:t>
            </a:r>
            <a:r>
              <a:rPr lang="en-US" sz="2000" dirty="0" smtClean="0"/>
              <a:t>Color; the different colors of the cupcakes (white, pink and glitter), the red tablecloth would be the background and the pink cupcakes would be the foreground. 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1828800"/>
            <a:ext cx="3203320" cy="4495800"/>
          </a:xfrm>
        </p:spPr>
      </p:pic>
    </p:spTree>
    <p:extLst>
      <p:ext uri="{BB962C8B-B14F-4D97-AF65-F5344CB8AC3E}">
        <p14:creationId xmlns:p14="http://schemas.microsoft.com/office/powerpoint/2010/main" xmlns="" val="51853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011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Foreground and background</a:t>
            </a:r>
            <a:r>
              <a:rPr lang="en-US" sz="2000" dirty="0" smtClean="0"/>
              <a:t>. My dad would be the background and my legs would be the foreground.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1981200"/>
            <a:ext cx="3132534" cy="4343400"/>
          </a:xfrm>
        </p:spPr>
      </p:pic>
    </p:spTree>
    <p:extLst>
      <p:ext uri="{BB962C8B-B14F-4D97-AF65-F5344CB8AC3E}">
        <p14:creationId xmlns:p14="http://schemas.microsoft.com/office/powerpoint/2010/main" xmlns="" val="197524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>
            <a:normAutofit/>
          </a:bodyPr>
          <a:lstStyle/>
          <a:p>
            <a:r>
              <a:rPr lang="en-US" sz="2000" b="1" u="sng" dirty="0" smtClean="0"/>
              <a:t>Rule of thirds and subject. </a:t>
            </a:r>
            <a:r>
              <a:rPr lang="en-US" sz="2000" dirty="0" smtClean="0"/>
              <a:t>My cat is the main subject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4153" y="1905000"/>
            <a:ext cx="3286647" cy="4495800"/>
          </a:xfrm>
        </p:spPr>
      </p:pic>
    </p:spTree>
    <p:extLst>
      <p:ext uri="{BB962C8B-B14F-4D97-AF65-F5344CB8AC3E}">
        <p14:creationId xmlns:p14="http://schemas.microsoft.com/office/powerpoint/2010/main" xmlns="" val="428764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139</TotalTime>
  <Words>349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Weekly Photography Assignment One</vt:lpstr>
      <vt:lpstr>Subject. My wrist and the bracelets are the main subject of this photo.</vt:lpstr>
      <vt:lpstr>Focus. The picture focuses on the steering wheel and that is what should get your attention</vt:lpstr>
      <vt:lpstr>Subject. My dog is the main subject in the photo. </vt:lpstr>
      <vt:lpstr>Background&amp;foreground. The stop sign is the foreground and the rainbow is the background.</vt:lpstr>
      <vt:lpstr>The Rule of thirds</vt:lpstr>
      <vt:lpstr>Color,background and foreground. Color; the different colors of the cupcakes (white, pink and glitter), the red tablecloth would be the background and the pink cupcakes would be the foreground. </vt:lpstr>
      <vt:lpstr>Foreground and background. My dad would be the background and my legs would be the foreground.</vt:lpstr>
      <vt:lpstr>Rule of thirds and subject. My cat is the main subject.</vt:lpstr>
      <vt:lpstr>Motion. The action taking place is my sisters hand whipping off sour cream and also my dad laughing.</vt:lpstr>
      <vt:lpstr>Foreground &amp; background,and motion. The laughing is the motion. The sky and the field are the background. </vt:lpstr>
      <vt:lpstr>Subject. The four of us captains are the main subject of the picture.</vt:lpstr>
      <vt:lpstr>Motion. My cat kissing me is the motion used in the picture.</vt:lpstr>
      <vt:lpstr>Subject. </vt:lpstr>
      <vt:lpstr>Motion</vt:lpstr>
      <vt:lpstr>Foreground &amp; background. The chair is the foreground and the guy that looks like the  guy on vine is the background.</vt:lpstr>
      <vt:lpstr>Lighting. The way the sun was hitting created a shadow of myself on the ground.</vt:lpstr>
      <vt:lpstr>Lighting, foreground&amp;background. The lighting would be the sun reflecting off the water. The foreground would be the dock and the water. The background would be the sky and the sunset.</vt:lpstr>
      <vt:lpstr>Focus and subject. I focused on my dog making it stand out. Also, she is the main subject in the photo.</vt:lpstr>
      <vt:lpstr>Lighting and focus. The lighting would be the shadows of the flowers. The focus is the flowers and the butterfly on the one flower.</vt:lpstr>
      <vt:lpstr>Color. The lime green coloring of the ankle bracelet stands out.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Allyson</dc:creator>
  <cp:lastModifiedBy>Administrator</cp:lastModifiedBy>
  <cp:revision>14</cp:revision>
  <dcterms:created xsi:type="dcterms:W3CDTF">2013-09-18T22:56:41Z</dcterms:created>
  <dcterms:modified xsi:type="dcterms:W3CDTF">2013-09-19T16:44:46Z</dcterms:modified>
</cp:coreProperties>
</file>